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65" r:id="rId4"/>
    <p:sldId id="257" r:id="rId5"/>
    <p:sldId id="258" r:id="rId6"/>
    <p:sldId id="259" r:id="rId7"/>
    <p:sldId id="260" r:id="rId8"/>
    <p:sldId id="261" r:id="rId9"/>
    <p:sldId id="264" r:id="rId10"/>
    <p:sldId id="262"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8" d="100"/>
          <a:sy n="18" d="100"/>
        </p:scale>
        <p:origin x="-108" y="-6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grpSp>
        <p:nvGrpSpPr>
          <p:cNvPr id="7" name="Group 14"/>
          <p:cNvGrpSpPr/>
          <p:nvPr/>
        </p:nvGrpSpPr>
        <p:grpSpPr>
          <a:xfrm>
            <a:off x="0" y="2928934"/>
            <a:ext cx="9144000" cy="285752"/>
            <a:chOff x="0" y="2928934"/>
            <a:chExt cx="9144000" cy="285752"/>
          </a:xfrm>
        </p:grpSpPr>
        <p:sp>
          <p:nvSpPr>
            <p:cNvPr id="12" name="Rectangle 11"/>
            <p:cNvSpPr/>
            <p:nvPr userDrawn="1"/>
          </p:nvSpPr>
          <p:spPr>
            <a:xfrm flipH="1">
              <a:off x="0" y="2928934"/>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3" name="Rectangle 12"/>
            <p:cNvSpPr/>
            <p:nvPr userDrawn="1"/>
          </p:nvSpPr>
          <p:spPr>
            <a:xfrm flipH="1">
              <a:off x="8334000" y="2963384"/>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4" name="Rectangle 13"/>
            <p:cNvSpPr/>
            <p:nvPr userDrawn="1"/>
          </p:nvSpPr>
          <p:spPr>
            <a:xfrm flipH="1">
              <a:off x="0" y="2966642"/>
              <a:ext cx="8286776" cy="214314"/>
            </a:xfrm>
            <a:prstGeom prst="rect">
              <a:avLst/>
            </a:prstGeom>
            <a:solidFill>
              <a:schemeClr val="accent5"/>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Title 1"/>
          <p:cNvSpPr>
            <a:spLocks noGrp="1"/>
          </p:cNvSpPr>
          <p:nvPr>
            <p:ph type="ctrTitle"/>
          </p:nvPr>
        </p:nvSpPr>
        <p:spPr>
          <a:xfrm>
            <a:off x="685800" y="1454136"/>
            <a:ext cx="7772400" cy="1470025"/>
          </a:xfrm>
          <a:noFill/>
        </p:spPr>
        <p:txBody>
          <a:bodyPr/>
          <a:lstStyle>
            <a:lvl1pPr>
              <a:defRPr>
                <a:gradFill flip="none" rotWithShape="1">
                  <a:gsLst>
                    <a:gs pos="0">
                      <a:srgbClr val="03D4A8"/>
                    </a:gs>
                    <a:gs pos="25000">
                      <a:srgbClr val="21D6E0"/>
                    </a:gs>
                    <a:gs pos="75000">
                      <a:srgbClr val="0087E6"/>
                    </a:gs>
                    <a:gs pos="100000">
                      <a:srgbClr val="005CBF"/>
                    </a:gs>
                  </a:gsLst>
                  <a:lin ang="16200000" scaled="1"/>
                  <a:tileRect/>
                </a:gradFill>
                <a:effectLst>
                  <a:outerShdw blurRad="50800" dist="50800" dir="18900000" algn="tl" rotWithShape="0">
                    <a:schemeClr val="accent5">
                      <a:tint val="20000"/>
                      <a:alpha val="43000"/>
                    </a:schemeClr>
                  </a:outerShdw>
                </a:effectLst>
              </a:defRPr>
            </a:lvl1pPr>
          </a:lstStyle>
          <a:p>
            <a:r>
              <a:rPr kumimoji="0" lang="en-US" smtClean="0"/>
              <a:t>Click to edit Master title style</a:t>
            </a:r>
            <a:endParaRPr kumimoji="0" lang="en-US"/>
          </a:p>
        </p:txBody>
      </p:sp>
      <p:sp>
        <p:nvSpPr>
          <p:cNvPr id="3" name="Subtitle 2"/>
          <p:cNvSpPr>
            <a:spLocks noGrp="1"/>
          </p:cNvSpPr>
          <p:nvPr>
            <p:ph type="subTitle" idx="1"/>
          </p:nvPr>
        </p:nvSpPr>
        <p:spPr>
          <a:xfrm>
            <a:off x="1371600" y="3219007"/>
            <a:ext cx="6400800" cy="1752600"/>
          </a:xfrm>
          <a:noFill/>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a:xfrm>
            <a:off x="0" y="6498000"/>
            <a:ext cx="1800000" cy="360000"/>
          </a:xfrm>
        </p:spPr>
        <p:txBody>
          <a:bodyPr vert="horz"/>
          <a:lstStyle>
            <a:lvl1pPr algn="l">
              <a:defRPr/>
            </a:lvl1pPr>
          </a:lstStyle>
          <a:p>
            <a:fld id="{186D1AD7-EC16-46DA-833D-786DE04911BB}" type="datetimeFigureOut">
              <a:rPr lang="en-US" smtClean="0"/>
              <a:pPr/>
              <a:t>6/19/2011</a:t>
            </a:fld>
            <a:endParaRPr lang="en-US"/>
          </a:p>
        </p:txBody>
      </p:sp>
      <p:sp>
        <p:nvSpPr>
          <p:cNvPr id="5" name="Footer Placeholder 4"/>
          <p:cNvSpPr>
            <a:spLocks noGrp="1"/>
          </p:cNvSpPr>
          <p:nvPr>
            <p:ph type="ftr" sz="quarter" idx="11"/>
          </p:nvPr>
        </p:nvSpPr>
        <p:spPr>
          <a:xfrm>
            <a:off x="6264000" y="6498000"/>
            <a:ext cx="2880000" cy="360000"/>
          </a:xfrm>
        </p:spPr>
        <p:txBody>
          <a:bodyPr vert="horz"/>
          <a:lstStyle/>
          <a:p>
            <a:endParaRPr lang="en-US"/>
          </a:p>
        </p:txBody>
      </p:sp>
      <p:sp>
        <p:nvSpPr>
          <p:cNvPr id="6" name="Slide Number Placeholder 5"/>
          <p:cNvSpPr>
            <a:spLocks noGrp="1"/>
          </p:cNvSpPr>
          <p:nvPr>
            <p:ph type="sldNum" sz="quarter" idx="12"/>
          </p:nvPr>
        </p:nvSpPr>
        <p:spPr>
          <a:xfrm>
            <a:off x="8334000" y="2928934"/>
            <a:ext cx="810000" cy="285752"/>
          </a:xfrm>
        </p:spPr>
        <p:txBody>
          <a:bodyPr/>
          <a:lstStyle/>
          <a:p>
            <a:fld id="{2D8B2C86-67B2-40E1-AE79-C369DDDC335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6D1AD7-EC16-46DA-833D-786DE04911BB}" type="datetimeFigureOut">
              <a:rPr lang="en-US" smtClean="0"/>
              <a:pPr/>
              <a:t>6/19/2011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B2C86-67B2-40E1-AE79-C369DDDC33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6286520"/>
            <a:ext cx="9144000" cy="285752"/>
            <a:chOff x="0" y="1428736"/>
            <a:chExt cx="9144000" cy="285752"/>
          </a:xfrm>
        </p:grpSpPr>
        <p:sp>
          <p:nvSpPr>
            <p:cNvPr id="8" name="Rectangle 7"/>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0" name="Rectangle 9"/>
            <p:cNvSpPr/>
            <p:nvPr userDrawn="1"/>
          </p:nvSpPr>
          <p:spPr>
            <a:xfrm>
              <a:off x="857224" y="1466444"/>
              <a:ext cx="8286776" cy="214314"/>
            </a:xfrm>
            <a:prstGeom prst="rect">
              <a:avLst/>
            </a:prstGeom>
            <a:solidFill>
              <a:schemeClr val="accent6">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Vertical Title 1"/>
          <p:cNvSpPr>
            <a:spLocks noGrp="1"/>
          </p:cNvSpPr>
          <p:nvPr>
            <p:ph type="title" orient="vert"/>
          </p:nvPr>
        </p:nvSpPr>
        <p:spPr>
          <a:xfrm>
            <a:off x="7643802" y="285728"/>
            <a:ext cx="1500198" cy="6000791"/>
          </a:xfrm>
          <a:noFill/>
        </p:spPr>
        <p:txBody>
          <a:bodyPr vert="eaVert"/>
          <a:lstStyle>
            <a:lvl1pPr>
              <a:defRPr>
                <a:gradFill flip="none" rotWithShape="1">
                  <a:gsLst>
                    <a:gs pos="0">
                      <a:srgbClr val="000000"/>
                    </a:gs>
                    <a:gs pos="20000">
                      <a:srgbClr val="000040"/>
                    </a:gs>
                    <a:gs pos="50000">
                      <a:srgbClr val="400040"/>
                    </a:gs>
                    <a:gs pos="75000">
                      <a:srgbClr val="8F0040"/>
                    </a:gs>
                    <a:gs pos="89999">
                      <a:srgbClr val="F27300"/>
                    </a:gs>
                    <a:gs pos="100000">
                      <a:srgbClr val="FFBF00"/>
                    </a:gs>
                  </a:gsLst>
                  <a:lin ang="16200000" scaled="1"/>
                  <a:tileRect/>
                </a:gradFill>
                <a:effectLst>
                  <a:outerShdw blurRad="50800" dist="50800" dir="13500000" algn="tl" rotWithShape="0">
                    <a:schemeClr val="tx2">
                      <a:alpha val="43000"/>
                    </a:schemeClr>
                  </a:outerShdw>
                </a:effectLst>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842994" y="285730"/>
            <a:ext cx="6657964" cy="6000791"/>
          </a:xfrm>
          <a:noFill/>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6D1AD7-EC16-46DA-833D-786DE04911BB}" type="datetimeFigureOut">
              <a:rPr lang="en-US" smtClean="0"/>
              <a:pPr/>
              <a:t>6/19/2011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0" y="6286520"/>
            <a:ext cx="810000" cy="285752"/>
          </a:xfrm>
        </p:spPr>
        <p:txBody>
          <a:bodyPr/>
          <a:lstStyle/>
          <a:p>
            <a:fld id="{2D8B2C86-67B2-40E1-AE79-C369DDDC33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86D1AD7-EC16-46DA-833D-786DE04911BB}" type="datetimeFigureOut">
              <a:rPr lang="en-US" smtClean="0"/>
              <a:pPr/>
              <a:t>6/19/2011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8B2C86-67B2-40E1-AE79-C369DDDC335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grpSp>
        <p:nvGrpSpPr>
          <p:cNvPr id="7" name="Group 10"/>
          <p:cNvGrpSpPr/>
          <p:nvPr/>
        </p:nvGrpSpPr>
        <p:grpSpPr>
          <a:xfrm>
            <a:off x="0" y="2928934"/>
            <a:ext cx="9144000" cy="285752"/>
            <a:chOff x="0" y="2928934"/>
            <a:chExt cx="9144000" cy="285752"/>
          </a:xfrm>
        </p:grpSpPr>
        <p:sp>
          <p:nvSpPr>
            <p:cNvPr id="8" name="Rectangle 7"/>
            <p:cNvSpPr/>
            <p:nvPr userDrawn="1"/>
          </p:nvSpPr>
          <p:spPr>
            <a:xfrm flipH="1">
              <a:off x="0" y="2928934"/>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flipH="1">
              <a:off x="8334000" y="2963384"/>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10" name="Rectangle 9"/>
            <p:cNvSpPr/>
            <p:nvPr userDrawn="1"/>
          </p:nvSpPr>
          <p:spPr>
            <a:xfrm flipH="1">
              <a:off x="0" y="2966642"/>
              <a:ext cx="8286776" cy="214314"/>
            </a:xfrm>
            <a:prstGeom prst="rect">
              <a:avLst/>
            </a:prstGeom>
            <a:solidFill>
              <a:schemeClr val="accent5"/>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Title 1"/>
          <p:cNvSpPr>
            <a:spLocks noGrp="1"/>
          </p:cNvSpPr>
          <p:nvPr>
            <p:ph type="title"/>
          </p:nvPr>
        </p:nvSpPr>
        <p:spPr>
          <a:xfrm>
            <a:off x="685800" y="3217345"/>
            <a:ext cx="7772400" cy="1362075"/>
          </a:xfrm>
          <a:noFill/>
        </p:spPr>
        <p:txBody>
          <a:bodyPr anchor="t"/>
          <a:lstStyle>
            <a:lvl1pPr algn="ctr">
              <a:defRPr sz="4000" b="1" cap="all">
                <a:gradFill flip="none" rotWithShape="1">
                  <a:gsLst>
                    <a:gs pos="0">
                      <a:srgbClr val="03D4A8"/>
                    </a:gs>
                    <a:gs pos="25000">
                      <a:srgbClr val="21D6E0"/>
                    </a:gs>
                    <a:gs pos="75000">
                      <a:srgbClr val="0087E6"/>
                    </a:gs>
                    <a:gs pos="100000">
                      <a:srgbClr val="005CBF"/>
                    </a:gs>
                  </a:gsLst>
                  <a:lin ang="16200000" scaled="1"/>
                  <a:tileRect/>
                </a:gradFill>
                <a:effectLst>
                  <a:outerShdw blurRad="50800" dist="50800" dir="18900000" algn="tl" rotWithShape="0">
                    <a:schemeClr val="accent5">
                      <a:tint val="20000"/>
                      <a:alpha val="43000"/>
                    </a:scheme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71600" y="1426089"/>
            <a:ext cx="6400800" cy="1500187"/>
          </a:xfrm>
          <a:noFill/>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0" y="6498000"/>
            <a:ext cx="1800000" cy="360000"/>
          </a:xfrm>
        </p:spPr>
        <p:txBody>
          <a:bodyPr vert="horz"/>
          <a:lstStyle/>
          <a:p>
            <a:fld id="{186D1AD7-EC16-46DA-833D-786DE04911BB}" type="datetimeFigureOut">
              <a:rPr lang="en-US" smtClean="0"/>
              <a:pPr/>
              <a:t>6/19/2011</a:t>
            </a:fld>
            <a:endParaRPr lang="en-US"/>
          </a:p>
        </p:txBody>
      </p:sp>
      <p:sp>
        <p:nvSpPr>
          <p:cNvPr id="5" name="Footer Placeholder 4"/>
          <p:cNvSpPr>
            <a:spLocks noGrp="1"/>
          </p:cNvSpPr>
          <p:nvPr>
            <p:ph type="ftr" sz="quarter" idx="11"/>
          </p:nvPr>
        </p:nvSpPr>
        <p:spPr>
          <a:xfrm>
            <a:off x="6264000" y="6498000"/>
            <a:ext cx="2880000" cy="360000"/>
          </a:xfrm>
        </p:spPr>
        <p:txBody>
          <a:bodyPr vert="horz"/>
          <a:lstStyle>
            <a:lvl1pPr algn="r">
              <a:defRPr/>
            </a:lvl1pPr>
          </a:lstStyle>
          <a:p>
            <a:endParaRPr lang="en-US"/>
          </a:p>
        </p:txBody>
      </p:sp>
      <p:sp>
        <p:nvSpPr>
          <p:cNvPr id="6" name="Slide Number Placeholder 5"/>
          <p:cNvSpPr>
            <a:spLocks noGrp="1"/>
          </p:cNvSpPr>
          <p:nvPr>
            <p:ph type="sldNum" sz="quarter" idx="12"/>
          </p:nvPr>
        </p:nvSpPr>
        <p:spPr>
          <a:xfrm>
            <a:off x="8334000" y="2928934"/>
            <a:ext cx="810000" cy="285752"/>
          </a:xfrm>
        </p:spPr>
        <p:txBody>
          <a:bodyPr/>
          <a:lstStyle/>
          <a:p>
            <a:fld id="{2D8B2C86-67B2-40E1-AE79-C369DDDC335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842994" y="1717110"/>
            <a:ext cx="4038600" cy="483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033994" y="1717110"/>
            <a:ext cx="4038600" cy="483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6D1AD7-EC16-46DA-833D-786DE04911BB}" type="datetimeFigureOut">
              <a:rPr lang="en-US" smtClean="0"/>
              <a:pPr/>
              <a:t>6/19/2011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B2C86-67B2-40E1-AE79-C369DDDC335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842994" y="1717668"/>
            <a:ext cx="4040188" cy="639762"/>
          </a:xfrm>
          <a:solidFill>
            <a:srgbClr val="FF9900">
              <a:alpha val="10196"/>
            </a:srgbClr>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842994" y="2357433"/>
            <a:ext cx="4040188" cy="419605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5030819" y="1717668"/>
            <a:ext cx="4041775" cy="639762"/>
          </a:xfrm>
          <a:solidFill>
            <a:srgbClr val="FF9900">
              <a:alpha val="10196"/>
            </a:srgbClr>
          </a:solidFill>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030820" y="2357430"/>
            <a:ext cx="4041775" cy="41976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86D1AD7-EC16-46DA-833D-786DE04911BB}" type="datetimeFigureOut">
              <a:rPr lang="en-US" smtClean="0"/>
              <a:pPr/>
              <a:t>6/19/2011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8B2C86-67B2-40E1-AE79-C369DDDC335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pSp>
        <p:nvGrpSpPr>
          <p:cNvPr id="6" name="Group 9"/>
          <p:cNvGrpSpPr/>
          <p:nvPr/>
        </p:nvGrpSpPr>
        <p:grpSpPr>
          <a:xfrm>
            <a:off x="0" y="1428736"/>
            <a:ext cx="9144000" cy="285752"/>
            <a:chOff x="0" y="1428736"/>
            <a:chExt cx="9144000" cy="285752"/>
          </a:xfrm>
        </p:grpSpPr>
        <p:sp>
          <p:nvSpPr>
            <p:cNvPr id="7" name="Rectangle 6"/>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8" name="Rectangle 7"/>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a:off x="857224" y="1466444"/>
              <a:ext cx="8286776" cy="214314"/>
            </a:xfrm>
            <a:prstGeom prst="rect">
              <a:avLst/>
            </a:prstGeom>
            <a:solidFill>
              <a:schemeClr val="accent6">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Title 1"/>
          <p:cNvSpPr>
            <a:spLocks noGrp="1"/>
          </p:cNvSpPr>
          <p:nvPr>
            <p:ph type="title"/>
          </p:nvPr>
        </p:nvSpPr>
        <p:spPr>
          <a:noFill/>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86D1AD7-EC16-46DA-833D-786DE04911BB}" type="datetimeFigureOut">
              <a:rPr lang="en-US" smtClean="0"/>
              <a:pPr/>
              <a:t>6/19/2011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8B2C86-67B2-40E1-AE79-C369DDDC33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4"/>
          <p:cNvGrpSpPr/>
          <p:nvPr/>
        </p:nvGrpSpPr>
        <p:grpSpPr>
          <a:xfrm>
            <a:off x="0" y="6286520"/>
            <a:ext cx="9144000" cy="285752"/>
            <a:chOff x="0" y="1428736"/>
            <a:chExt cx="9144000" cy="285752"/>
          </a:xfrm>
        </p:grpSpPr>
        <p:sp>
          <p:nvSpPr>
            <p:cNvPr id="6" name="Rectangle 5"/>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7" name="Rectangle 6"/>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8" name="Rectangle 7"/>
            <p:cNvSpPr/>
            <p:nvPr userDrawn="1"/>
          </p:nvSpPr>
          <p:spPr>
            <a:xfrm>
              <a:off x="857224" y="1466444"/>
              <a:ext cx="8286776" cy="214314"/>
            </a:xfrm>
            <a:prstGeom prst="rect">
              <a:avLst/>
            </a:prstGeom>
            <a:solidFill>
              <a:schemeClr val="accent6">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2" name="Date Placeholder 1"/>
          <p:cNvSpPr>
            <a:spLocks noGrp="1"/>
          </p:cNvSpPr>
          <p:nvPr>
            <p:ph type="dt" sz="half" idx="10"/>
          </p:nvPr>
        </p:nvSpPr>
        <p:spPr/>
        <p:txBody>
          <a:bodyPr/>
          <a:lstStyle/>
          <a:p>
            <a:fld id="{186D1AD7-EC16-46DA-833D-786DE04911BB}" type="datetimeFigureOut">
              <a:rPr lang="en-US" smtClean="0"/>
              <a:pPr/>
              <a:t>6/19/2011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86520"/>
            <a:ext cx="810000" cy="285752"/>
          </a:xfrm>
        </p:spPr>
        <p:txBody>
          <a:bodyPr/>
          <a:lstStyle/>
          <a:p>
            <a:fld id="{2D8B2C86-67B2-40E1-AE79-C369DDDC33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26" y="285728"/>
            <a:ext cx="3286146" cy="1143008"/>
          </a:xfrm>
        </p:spPr>
        <p:txBody>
          <a:bodyPr anchor="t"/>
          <a:lstStyle>
            <a:lvl1pPr algn="l">
              <a:defRPr sz="2000" b="1">
                <a:effectLst/>
              </a:defRPr>
            </a:lvl1pPr>
          </a:lstStyle>
          <a:p>
            <a:r>
              <a:rPr kumimoji="0" lang="en-US" smtClean="0"/>
              <a:t>Click to edit Master title style</a:t>
            </a:r>
            <a:endParaRPr kumimoji="0" lang="en-US"/>
          </a:p>
        </p:txBody>
      </p:sp>
      <p:sp>
        <p:nvSpPr>
          <p:cNvPr id="3" name="Content Placeholder 2"/>
          <p:cNvSpPr>
            <a:spLocks noGrp="1"/>
          </p:cNvSpPr>
          <p:nvPr>
            <p:ph idx="1"/>
          </p:nvPr>
        </p:nvSpPr>
        <p:spPr>
          <a:xfrm>
            <a:off x="857224" y="1717341"/>
            <a:ext cx="8215338" cy="483860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4214810" y="285728"/>
            <a:ext cx="4857752" cy="1144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6D1AD7-EC16-46DA-833D-786DE04911BB}" type="datetimeFigureOut">
              <a:rPr lang="en-US" smtClean="0"/>
              <a:pPr/>
              <a:t>6/19/2011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B2C86-67B2-40E1-AE79-C369DDDC33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3" y="1718046"/>
            <a:ext cx="734214" cy="4834842"/>
          </a:xfrm>
          <a:noFill/>
        </p:spPr>
        <p:txBody>
          <a:bodyPr vert="eaVert" anchor="ctr"/>
          <a:lstStyle>
            <a:lvl1pPr algn="ctr">
              <a:defRPr sz="2000" b="1">
                <a:gradFill flip="none" rotWithShape="1">
                  <a:gsLst>
                    <a:gs pos="0">
                      <a:srgbClr val="000000"/>
                    </a:gs>
                    <a:gs pos="20000">
                      <a:srgbClr val="000040"/>
                    </a:gs>
                    <a:gs pos="50000">
                      <a:srgbClr val="400040"/>
                    </a:gs>
                    <a:gs pos="75000">
                      <a:srgbClr val="8F0040"/>
                    </a:gs>
                    <a:gs pos="89999">
                      <a:srgbClr val="F27300"/>
                    </a:gs>
                    <a:gs pos="100000">
                      <a:srgbClr val="FFBF00"/>
                    </a:gs>
                  </a:gsLst>
                  <a:lin ang="16200000" scaled="1"/>
                  <a:tileRect/>
                </a:gradFill>
                <a:effectLst/>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915372" y="1790268"/>
            <a:ext cx="8091100" cy="4710569"/>
          </a:xfrm>
          <a:effectLst>
            <a:glow rad="101600">
              <a:schemeClr val="accent1">
                <a:alpha val="60000"/>
              </a:schemeClr>
            </a:glow>
          </a:effectLst>
        </p:spPr>
        <p:style>
          <a:lnRef idx="2">
            <a:schemeClr val="accent1"/>
          </a:lnRef>
          <a:fillRef idx="1">
            <a:schemeClr val="lt1"/>
          </a:fillRef>
          <a:effectRef idx="0">
            <a:schemeClr val="accent1"/>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a:p>
        </p:txBody>
      </p:sp>
      <p:sp>
        <p:nvSpPr>
          <p:cNvPr id="4" name="Text Placeholder 3"/>
          <p:cNvSpPr>
            <a:spLocks noGrp="1"/>
          </p:cNvSpPr>
          <p:nvPr>
            <p:ph type="body" sz="half" idx="2"/>
          </p:nvPr>
        </p:nvSpPr>
        <p:spPr>
          <a:xfrm>
            <a:off x="842994" y="285728"/>
            <a:ext cx="8229600" cy="1144800"/>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86D1AD7-EC16-46DA-833D-786DE04911BB}" type="datetimeFigureOut">
              <a:rPr lang="en-US" smtClean="0"/>
              <a:pPr/>
              <a:t>6/19/2011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8B2C86-67B2-40E1-AE79-C369DDDC335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0" name="Group 12"/>
          <p:cNvGrpSpPr/>
          <p:nvPr/>
        </p:nvGrpSpPr>
        <p:grpSpPr>
          <a:xfrm>
            <a:off x="0" y="1428736"/>
            <a:ext cx="9144000" cy="285752"/>
            <a:chOff x="0" y="1428736"/>
            <a:chExt cx="9144000" cy="285752"/>
          </a:xfrm>
        </p:grpSpPr>
        <p:sp>
          <p:nvSpPr>
            <p:cNvPr id="7" name="Rectangle 6"/>
            <p:cNvSpPr/>
            <p:nvPr userDrawn="1"/>
          </p:nvSpPr>
          <p:spPr>
            <a:xfrm>
              <a:off x="0" y="1428736"/>
              <a:ext cx="9144000" cy="285752"/>
            </a:xfrm>
            <a:prstGeom prst="rect">
              <a:avLst/>
            </a:prstGeom>
            <a:solidFill>
              <a:schemeClr val="accent3">
                <a:tint val="6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9" name="Rectangle 8"/>
            <p:cNvSpPr/>
            <p:nvPr userDrawn="1"/>
          </p:nvSpPr>
          <p:spPr>
            <a:xfrm>
              <a:off x="0" y="1463186"/>
              <a:ext cx="810000" cy="214314"/>
            </a:xfrm>
            <a:prstGeom prst="rect">
              <a:avLst/>
            </a:prstGeom>
            <a:solidFill>
              <a:schemeClr val="accent1">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a:p>
          </p:txBody>
        </p:sp>
        <p:sp>
          <p:nvSpPr>
            <p:cNvPr id="8" name="Rectangle 7"/>
            <p:cNvSpPr/>
            <p:nvPr userDrawn="1"/>
          </p:nvSpPr>
          <p:spPr>
            <a:xfrm>
              <a:off x="857224" y="1466444"/>
              <a:ext cx="8286776" cy="214314"/>
            </a:xfrm>
            <a:prstGeom prst="rect">
              <a:avLst/>
            </a:prstGeom>
            <a:solidFill>
              <a:schemeClr val="accent5">
                <a:shade val="50000"/>
              </a:schemeClr>
            </a:solidFill>
            <a:ln w="19050" cap="flat" cmpd="sng" algn="ctr">
              <a:noFill/>
              <a:prstDash val="solid"/>
            </a:ln>
          </p:spPr>
          <p:style>
            <a:lnRef idx="2">
              <a:schemeClr val="accent6"/>
            </a:lnRef>
            <a:fillRef idx="1">
              <a:schemeClr val="accent6"/>
            </a:fillRef>
            <a:effectRef idx="0">
              <a:schemeClr val="accent6"/>
            </a:effectRef>
            <a:fontRef idx="minor">
              <a:schemeClr val="lt1"/>
            </a:fontRef>
          </p:style>
          <p:txBody>
            <a:bodyPr rtlCol="0" anchor="ctr"/>
            <a:lstStyle/>
            <a:p>
              <a:pPr algn="ctr" eaLnBrk="1" latinLnBrk="0" hangingPunct="1"/>
              <a:endParaRPr kumimoji="0" lang="zh-CN" altLang="en-US" dirty="0"/>
            </a:p>
          </p:txBody>
        </p:sp>
      </p:grpSp>
      <p:sp>
        <p:nvSpPr>
          <p:cNvPr id="3" name="Text Placeholder 2"/>
          <p:cNvSpPr>
            <a:spLocks noGrp="1"/>
          </p:cNvSpPr>
          <p:nvPr>
            <p:ph type="body" idx="1"/>
          </p:nvPr>
        </p:nvSpPr>
        <p:spPr>
          <a:xfrm>
            <a:off x="842994" y="1716711"/>
            <a:ext cx="8229600" cy="4838735"/>
          </a:xfrm>
          <a:prstGeom prst="rect">
            <a:avLst/>
          </a:prstGeom>
          <a:noFill/>
        </p:spPr>
        <p:txBody>
          <a:bodyPr vert="horz"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0" y="6572272"/>
            <a:ext cx="1800000" cy="285728"/>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186D1AD7-EC16-46DA-833D-786DE04911BB}" type="datetimeFigureOut">
              <a:rPr lang="en-US" smtClean="0"/>
              <a:pPr/>
              <a:t>6/19/2011</a:t>
            </a:fld>
            <a:endParaRPr lang="en-US"/>
          </a:p>
        </p:txBody>
      </p:sp>
      <p:sp>
        <p:nvSpPr>
          <p:cNvPr id="5" name="Footer Placeholder 4"/>
          <p:cNvSpPr>
            <a:spLocks noGrp="1"/>
          </p:cNvSpPr>
          <p:nvPr>
            <p:ph type="ftr" sz="quarter" idx="3"/>
          </p:nvPr>
        </p:nvSpPr>
        <p:spPr>
          <a:xfrm>
            <a:off x="6264000" y="6572272"/>
            <a:ext cx="2880000" cy="285728"/>
          </a:xfrm>
          <a:prstGeom prst="rect">
            <a:avLst/>
          </a:prstGeom>
        </p:spPr>
        <p:txBody>
          <a:bodyPr vert="horz" rtlCol="0" anchor="ctr"/>
          <a:lstStyle>
            <a:lvl1pPr algn="r" eaLnBrk="1" latinLnBrk="0" hangingPunct="1">
              <a:defRPr kumimoji="0"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0" y="1428736"/>
            <a:ext cx="810000" cy="285752"/>
          </a:xfrm>
          <a:prstGeom prst="rect">
            <a:avLst/>
          </a:prstGeom>
        </p:spPr>
        <p:txBody>
          <a:bodyPr vert="horz" rtlCol="0" anchor="ctr"/>
          <a:lstStyle>
            <a:lvl1pPr algn="ctr" eaLnBrk="1" latinLnBrk="0" hangingPunct="1">
              <a:defRPr kumimoji="0" sz="1200">
                <a:solidFill>
                  <a:schemeClr val="tx1">
                    <a:tint val="50000"/>
                  </a:schemeClr>
                </a:solidFill>
              </a:defRPr>
            </a:lvl1pPr>
          </a:lstStyle>
          <a:p>
            <a:fld id="{2D8B2C86-67B2-40E1-AE79-C369DDDC3359}" type="slidenum">
              <a:rPr lang="en-US" smtClean="0"/>
              <a:pPr/>
              <a:t>‹#›</a:t>
            </a:fld>
            <a:endParaRPr lang="en-US"/>
          </a:p>
        </p:txBody>
      </p:sp>
      <p:sp>
        <p:nvSpPr>
          <p:cNvPr id="2" name="Title Placeholder 1"/>
          <p:cNvSpPr>
            <a:spLocks noGrp="1"/>
          </p:cNvSpPr>
          <p:nvPr>
            <p:ph type="title"/>
          </p:nvPr>
        </p:nvSpPr>
        <p:spPr>
          <a:xfrm>
            <a:off x="842994" y="283053"/>
            <a:ext cx="8229600" cy="1143000"/>
          </a:xfrm>
          <a:prstGeom prst="rect">
            <a:avLst/>
          </a:prstGeom>
          <a:noFill/>
        </p:spPr>
        <p:txBody>
          <a:bodyPr vert="horz" rtlCol="0" anchor="ctr">
            <a:normAutofit/>
          </a:bodyPr>
          <a:lstStyle/>
          <a:p>
            <a:r>
              <a:rPr kumimoji="0" lang="en-US" smtClean="0"/>
              <a:t>Click to edit Master title style</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gradFill flip="none" rotWithShape="1">
            <a:gsLst>
              <a:gs pos="0">
                <a:srgbClr val="000000"/>
              </a:gs>
              <a:gs pos="20000">
                <a:srgbClr val="000040"/>
              </a:gs>
              <a:gs pos="50000">
                <a:srgbClr val="400040"/>
              </a:gs>
              <a:gs pos="75000">
                <a:srgbClr val="8F0040"/>
              </a:gs>
              <a:gs pos="89999">
                <a:srgbClr val="F27300"/>
              </a:gs>
              <a:gs pos="100000">
                <a:srgbClr val="FFBF00"/>
              </a:gs>
            </a:gsLst>
            <a:lin ang="5400000" scaled="1"/>
            <a:tileRect/>
          </a:gradFill>
          <a:effectLst>
            <a:outerShdw blurRad="50800" dist="50800" dir="18900000" algn="tl" rotWithShape="0">
              <a:schemeClr val="tx2">
                <a:alpha val="43000"/>
              </a:scheme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60000"/>
        <a:buFont typeface="Wingdings 3" pitchFamily="18" charset="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60000"/>
        <a:buFont typeface="Wingdings"/>
        <a:buChar char="Ø"/>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3" pitchFamily="18" charset="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60000"/>
        <a:buFont typeface="Wingdings"/>
        <a:buChar char="Ø"/>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60000"/>
        <a:buFont typeface="Wingdings 3" pitchFamily="18" charset="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sheri.shirley@russellvilleschools.ne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file:///C:\Documents%20and%20Settings\sheri.shirley\Desktop\The_Power_of_Teamwork.wm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Documents%20and%20Settings\sheri.shirley\Desktop\Solution_Tree_Rebecca_DuFour_4_Critical_Questions_of_a_PLC.wm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Center Point:  Professional Learning Communities</a:t>
            </a:r>
            <a:endParaRPr lang="en-US" dirty="0"/>
          </a:p>
        </p:txBody>
      </p:sp>
      <p:sp>
        <p:nvSpPr>
          <p:cNvPr id="3" name="Subtitle 2"/>
          <p:cNvSpPr>
            <a:spLocks noGrp="1"/>
          </p:cNvSpPr>
          <p:nvPr>
            <p:ph type="subTitle" idx="1"/>
          </p:nvPr>
        </p:nvSpPr>
        <p:spPr/>
        <p:txBody>
          <a:bodyPr/>
          <a:lstStyle/>
          <a:p>
            <a:r>
              <a:rPr lang="en-US" dirty="0" smtClean="0"/>
              <a:t>Finding Peak Performance Through Professional Learning Communities</a:t>
            </a:r>
            <a:endParaRPr lang="en-US" dirty="0"/>
          </a:p>
        </p:txBody>
      </p:sp>
      <p:sp>
        <p:nvSpPr>
          <p:cNvPr id="1026" name="AutoShape 2" descr="https://docs.google.com/a/russellvilleschools.net/?attid=0.1&amp;pid=gmail&amp;thid=13093df9e6e7f414&amp;url=https%3A%2F%2Fmail.google.com%2Fmail%2F%3Fui%3D2%26ik%3D5a5f914da2%26view%3Datt%26th%3D13093df9e6e7f414%26attid%3D0.1%26disp%3Dsafe%26realattid%3Df_goyf6m0i0%26zw&amp;docid=7b73eddea038fbc51a2896047c33d0a5%7C5652658cf5127588b2f92aa39c3c4e45&amp;a=bi&amp;pagenumber=1&amp;w=753"/>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Taking It to Scale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It’s not about ‘buy-in’, it’s about OWNERSHIP!</a:t>
            </a:r>
          </a:p>
          <a:p>
            <a:r>
              <a:rPr lang="en-US" dirty="0" smtClean="0"/>
              <a:t>If you left today, what would your staff consider important enough to keep in place with a new administrator?  What would they willingly give up?  If it is easily given up, is it truly owned by your staff?</a:t>
            </a:r>
          </a:p>
          <a:p>
            <a:r>
              <a:rPr lang="en-US" dirty="0" smtClean="0"/>
              <a:t>Does everyone implement to the same level?  If not, what interventions do you develop to strengthen areas of weakness and support teachers still growing in the process?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Collaborative Relationships</a:t>
            </a:r>
            <a:endParaRPr lang="en-US" dirty="0"/>
          </a:p>
        </p:txBody>
      </p:sp>
      <p:sp>
        <p:nvSpPr>
          <p:cNvPr id="3" name="Content Placeholder 2"/>
          <p:cNvSpPr>
            <a:spLocks noGrp="1"/>
          </p:cNvSpPr>
          <p:nvPr>
            <p:ph idx="1"/>
          </p:nvPr>
        </p:nvSpPr>
        <p:spPr/>
        <p:txBody>
          <a:bodyPr/>
          <a:lstStyle/>
          <a:p>
            <a:r>
              <a:rPr lang="en-US" dirty="0" smtClean="0"/>
              <a:t>Turn and talk in your groups about issues or challenges you continue to face</a:t>
            </a:r>
          </a:p>
          <a:p>
            <a:r>
              <a:rPr lang="en-US" dirty="0" smtClean="0"/>
              <a:t>Discuss how other schools have addressed these challenges.</a:t>
            </a:r>
          </a:p>
          <a:p>
            <a:r>
              <a:rPr lang="en-US" dirty="0" smtClean="0"/>
              <a:t>Share out some of your ideas with the group.</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Have a TREMENDOUS Conference and Summer!!</a:t>
            </a:r>
            <a:endParaRPr lang="en-US" dirty="0"/>
          </a:p>
        </p:txBody>
      </p:sp>
      <p:sp>
        <p:nvSpPr>
          <p:cNvPr id="3" name="Content Placeholder 2"/>
          <p:cNvSpPr>
            <a:spLocks noGrp="1"/>
          </p:cNvSpPr>
          <p:nvPr>
            <p:ph idx="1"/>
          </p:nvPr>
        </p:nvSpPr>
        <p:spPr/>
        <p:txBody>
          <a:bodyPr>
            <a:normAutofit lnSpcReduction="10000"/>
          </a:bodyPr>
          <a:lstStyle/>
          <a:p>
            <a:r>
              <a:rPr lang="en-US" dirty="0" smtClean="0"/>
              <a:t>Oakland Heights Elementary</a:t>
            </a:r>
          </a:p>
          <a:p>
            <a:pPr>
              <a:buNone/>
            </a:pPr>
            <a:r>
              <a:rPr lang="en-US" dirty="0" smtClean="0"/>
              <a:t>	1501 South Detroit</a:t>
            </a:r>
          </a:p>
          <a:p>
            <a:pPr>
              <a:buNone/>
            </a:pPr>
            <a:r>
              <a:rPr lang="en-US" dirty="0" smtClean="0"/>
              <a:t>	Russellville, AR 72801</a:t>
            </a:r>
          </a:p>
          <a:p>
            <a:pPr>
              <a:buNone/>
            </a:pPr>
            <a:r>
              <a:rPr lang="en-US" dirty="0" smtClean="0"/>
              <a:t>	479-968-2084</a:t>
            </a:r>
          </a:p>
          <a:p>
            <a:pPr>
              <a:buNone/>
            </a:pPr>
            <a:r>
              <a:rPr lang="en-US" dirty="0" smtClean="0"/>
              <a:t>	</a:t>
            </a:r>
            <a:r>
              <a:rPr lang="en-US" dirty="0" smtClean="0">
                <a:hlinkClick r:id="rId2"/>
              </a:rPr>
              <a:t>sheri.shirley@russellvilleschools.net</a:t>
            </a:r>
            <a:endParaRPr lang="en-US" dirty="0" smtClean="0"/>
          </a:p>
          <a:p>
            <a:pPr>
              <a:buNone/>
            </a:pPr>
            <a:r>
              <a:rPr lang="en-US" dirty="0" smtClean="0"/>
              <a:t>Presented by:</a:t>
            </a:r>
          </a:p>
          <a:p>
            <a:pPr>
              <a:buNone/>
            </a:pPr>
            <a:r>
              <a:rPr lang="en-US" dirty="0" smtClean="0"/>
              <a:t>Sheri Shirley</a:t>
            </a:r>
          </a:p>
          <a:p>
            <a:pPr>
              <a:buNone/>
            </a:pPr>
            <a:r>
              <a:rPr lang="en-US" dirty="0" smtClean="0"/>
              <a:t>Liz Mullins</a:t>
            </a:r>
          </a:p>
          <a:p>
            <a:pPr>
              <a:buNone/>
            </a:pPr>
            <a:r>
              <a:rPr lang="en-US" dirty="0" smtClean="0"/>
              <a:t>Susan Wilson</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he_Power_of_Teamwork.wmv">
            <a:hlinkClick r:id="" action="ppaction://media"/>
          </p:cNvPr>
          <p:cNvPicPr>
            <a:picLocks noGrp="1" noRot="1" noChangeAspect="1"/>
          </p:cNvPicPr>
          <p:nvPr>
            <p:ph idx="1"/>
            <a:videoFile r:link="rId1"/>
          </p:nvPr>
        </p:nvPicPr>
        <p:blipFill>
          <a:blip r:embed="rId3" cstate="print"/>
          <a:stretch>
            <a:fillRect/>
          </a:stretch>
        </p:blipFill>
        <p:spPr>
          <a:xfrm>
            <a:off x="609600" y="1849438"/>
            <a:ext cx="8229599"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261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Challenging PLC’s to a Higher Level</a:t>
            </a:r>
            <a:endParaRPr lang="en-US" dirty="0"/>
          </a:p>
        </p:txBody>
      </p:sp>
      <p:sp>
        <p:nvSpPr>
          <p:cNvPr id="3" name="Content Placeholder 2"/>
          <p:cNvSpPr>
            <a:spLocks noGrp="1"/>
          </p:cNvSpPr>
          <p:nvPr>
            <p:ph idx="1"/>
          </p:nvPr>
        </p:nvSpPr>
        <p:spPr/>
        <p:txBody>
          <a:bodyPr/>
          <a:lstStyle/>
          <a:p>
            <a:r>
              <a:rPr lang="en-US" dirty="0" smtClean="0"/>
              <a:t>Is it time to raise the bar of expectations in your PLC’s?</a:t>
            </a:r>
          </a:p>
          <a:p>
            <a:r>
              <a:rPr lang="en-US" dirty="0" smtClean="0"/>
              <a:t>What is your Center Point for your PLC’s this year?  How have you communicated that with your staff?</a:t>
            </a:r>
          </a:p>
          <a:p>
            <a:r>
              <a:rPr lang="en-US" dirty="0" smtClean="0"/>
              <a:t>Have you identified your peak performance and communicated it to your staff?</a:t>
            </a:r>
          </a:p>
          <a:p>
            <a:r>
              <a:rPr lang="en-US" dirty="0" smtClean="0"/>
              <a:t>Do your PLC’s have synergy?  Do they know how to identify it?  Create it?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Ensuring Time is Maximized</a:t>
            </a:r>
            <a:endParaRPr lang="en-US" dirty="0"/>
          </a:p>
        </p:txBody>
      </p:sp>
      <p:sp>
        <p:nvSpPr>
          <p:cNvPr id="3" name="Content Placeholder 2"/>
          <p:cNvSpPr>
            <a:spLocks noGrp="1"/>
          </p:cNvSpPr>
          <p:nvPr>
            <p:ph idx="1"/>
          </p:nvPr>
        </p:nvSpPr>
        <p:spPr/>
        <p:txBody>
          <a:bodyPr/>
          <a:lstStyle/>
          <a:p>
            <a:r>
              <a:rPr lang="en-US" dirty="0" smtClean="0"/>
              <a:t>Is time set for PCL meeting ‘sacred’?  Are there interruptions that either prohibit or redirect the time teams are scheduled to meet?</a:t>
            </a:r>
          </a:p>
          <a:p>
            <a:r>
              <a:rPr lang="en-US" dirty="0" smtClean="0"/>
              <a:t>How well do you manage PCL time?  Do you have norms set and followed?  Are your agendas tight or is there too much off-task time during meetings?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t>
            </a:r>
            <a:endParaRPr lang="en-US" dirty="0"/>
          </a:p>
        </p:txBody>
      </p:sp>
      <p:sp>
        <p:nvSpPr>
          <p:cNvPr id="3" name="Content Placeholder 2"/>
          <p:cNvSpPr>
            <a:spLocks noGrp="1"/>
          </p:cNvSpPr>
          <p:nvPr>
            <p:ph idx="1"/>
          </p:nvPr>
        </p:nvSpPr>
        <p:spPr/>
        <p:txBody>
          <a:bodyPr>
            <a:normAutofit lnSpcReduction="10000"/>
          </a:bodyPr>
          <a:lstStyle/>
          <a:p>
            <a:r>
              <a:rPr lang="en-US" dirty="0" smtClean="0"/>
              <a:t>Norms…</a:t>
            </a:r>
          </a:p>
          <a:p>
            <a:pPr lvl="1"/>
            <a:r>
              <a:rPr lang="en-US" dirty="0" smtClean="0"/>
              <a:t>Set norms at the beginning of the year for the whole group and as needed in smaller groups</a:t>
            </a:r>
          </a:p>
          <a:p>
            <a:pPr lvl="1"/>
            <a:r>
              <a:rPr lang="en-US" dirty="0" smtClean="0"/>
              <a:t>Use norms strategically….are there specific issues that seem to negatively impact meetings?  Address them with norms BEFORE you begin meetings</a:t>
            </a:r>
          </a:p>
          <a:p>
            <a:pPr lvl="1"/>
            <a:r>
              <a:rPr lang="en-US" dirty="0" smtClean="0"/>
              <a:t>Do you have trouble getting a finished product?  Set the final expectation as a part of the norms..what is the finished product….how is it to be turned in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Capacity	</a:t>
            </a:r>
            <a:endParaRPr lang="en-US" dirty="0"/>
          </a:p>
        </p:txBody>
      </p:sp>
      <p:sp>
        <p:nvSpPr>
          <p:cNvPr id="3" name="Content Placeholder 2"/>
          <p:cNvSpPr>
            <a:spLocks noGrp="1"/>
          </p:cNvSpPr>
          <p:nvPr>
            <p:ph idx="1"/>
          </p:nvPr>
        </p:nvSpPr>
        <p:spPr/>
        <p:txBody>
          <a:bodyPr>
            <a:normAutofit/>
          </a:bodyPr>
          <a:lstStyle/>
          <a:p>
            <a:pPr algn="ctr">
              <a:buNone/>
            </a:pPr>
            <a:r>
              <a:rPr lang="en-US" sz="4400" dirty="0" smtClean="0"/>
              <a:t>	How are you developing leadership capacity among your staff?</a:t>
            </a:r>
          </a:p>
          <a:p>
            <a:r>
              <a:rPr lang="en-US" dirty="0" smtClean="0"/>
              <a:t>Is it strategic?</a:t>
            </a:r>
          </a:p>
          <a:p>
            <a:r>
              <a:rPr lang="en-US" dirty="0" smtClean="0"/>
              <a:t>Are you tapping into the resources in your community and in the education community to enhance those seeking leadership development?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vs. Teaching	</a:t>
            </a:r>
            <a:endParaRPr lang="en-US" dirty="0"/>
          </a:p>
        </p:txBody>
      </p:sp>
      <p:sp>
        <p:nvSpPr>
          <p:cNvPr id="3" name="Content Placeholder 2"/>
          <p:cNvSpPr>
            <a:spLocks noGrp="1"/>
          </p:cNvSpPr>
          <p:nvPr>
            <p:ph idx="1"/>
          </p:nvPr>
        </p:nvSpPr>
        <p:spPr/>
        <p:txBody>
          <a:bodyPr>
            <a:normAutofit fontScale="92500" lnSpcReduction="10000"/>
          </a:bodyPr>
          <a:lstStyle/>
          <a:p>
            <a:pPr algn="ctr">
              <a:buNone/>
            </a:pPr>
            <a:r>
              <a:rPr lang="en-US" dirty="0" smtClean="0"/>
              <a:t>Essential Question</a:t>
            </a:r>
          </a:p>
          <a:p>
            <a:pPr>
              <a:buNone/>
            </a:pPr>
            <a:endParaRPr lang="en-US" dirty="0" smtClean="0"/>
          </a:p>
          <a:p>
            <a:pPr algn="ctr">
              <a:buNone/>
            </a:pPr>
            <a:r>
              <a:rPr lang="en-US" dirty="0" smtClean="0"/>
              <a:t>When you talk about students, do you talk about what they learned or do you talk about what was taught?  </a:t>
            </a:r>
          </a:p>
          <a:p>
            <a:pPr>
              <a:buNone/>
            </a:pPr>
            <a:endParaRPr lang="en-US" dirty="0" smtClean="0"/>
          </a:p>
          <a:p>
            <a:pPr>
              <a:buNone/>
            </a:pPr>
            <a:endParaRPr lang="en-US" dirty="0" smtClean="0"/>
          </a:p>
          <a:p>
            <a:pPr algn="ctr">
              <a:buNone/>
            </a:pPr>
            <a:r>
              <a:rPr lang="en-US" sz="4800" dirty="0" smtClean="0"/>
              <a:t>It better be about what they learned!!</a:t>
            </a:r>
            <a:endParaRPr lang="en-US" sz="4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Remediation and Enrichment</a:t>
            </a:r>
            <a:endParaRPr lang="en-US" dirty="0"/>
          </a:p>
        </p:txBody>
      </p:sp>
      <p:sp>
        <p:nvSpPr>
          <p:cNvPr id="3" name="Content Placeholder 2"/>
          <p:cNvSpPr>
            <a:spLocks noGrp="1"/>
          </p:cNvSpPr>
          <p:nvPr>
            <p:ph idx="1"/>
          </p:nvPr>
        </p:nvSpPr>
        <p:spPr/>
        <p:txBody>
          <a:bodyPr>
            <a:normAutofit/>
          </a:bodyPr>
          <a:lstStyle/>
          <a:p>
            <a:pPr algn="ctr">
              <a:buNone/>
            </a:pPr>
            <a:r>
              <a:rPr lang="en-US" dirty="0" smtClean="0"/>
              <a:t>We used to think remediation was the only intervention program that was important to consider……</a:t>
            </a:r>
          </a:p>
          <a:p>
            <a:pPr algn="ctr">
              <a:buNone/>
            </a:pPr>
            <a:r>
              <a:rPr lang="en-US" dirty="0" smtClean="0"/>
              <a:t>Now we are being challenged to differentiate for those students excelling and mastering concepts as well.  What are you providing in your school to ensure ALL students are being challenged at high levels of learning?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olution_Tree_Rebecca_DuFour_4_Critical_Questions_of_a_PLC.wmv">
            <a:hlinkClick r:id="" action="ppaction://media"/>
          </p:cNvPr>
          <p:cNvPicPr>
            <a:picLocks noGrp="1" noRot="1" noChangeAspect="1"/>
          </p:cNvPicPr>
          <p:nvPr>
            <p:ph idx="1"/>
            <a:videoFile r:link="rId1"/>
          </p:nvPr>
        </p:nvPicPr>
        <p:blipFill>
          <a:blip r:embed="rId3" cstate="print"/>
          <a:stretch>
            <a:fillRect/>
          </a:stretch>
        </p:blipFill>
        <p:spPr>
          <a:xfrm>
            <a:off x="1528763" y="1849438"/>
            <a:ext cx="6858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ok">
  <a:themeElements>
    <a:clrScheme name="Book">
      <a:dk1>
        <a:sysClr val="windowText" lastClr="000000"/>
      </a:dk1>
      <a:lt1>
        <a:sysClr val="window" lastClr="FFFFFF"/>
      </a:lt1>
      <a:dk2>
        <a:srgbClr val="000082"/>
      </a:dk2>
      <a:lt2>
        <a:srgbClr val="F3F3FF"/>
      </a:lt2>
      <a:accent1>
        <a:srgbClr val="828200"/>
      </a:accent1>
      <a:accent2>
        <a:srgbClr val="1B582B"/>
      </a:accent2>
      <a:accent3>
        <a:srgbClr val="009FEC"/>
      </a:accent3>
      <a:accent4>
        <a:srgbClr val="00BDBD"/>
      </a:accent4>
      <a:accent5>
        <a:srgbClr val="7C5BAE"/>
      </a:accent5>
      <a:accent6>
        <a:srgbClr val="0055AA"/>
      </a:accent6>
      <a:hlink>
        <a:srgbClr val="FC9658"/>
      </a:hlink>
      <a:folHlink>
        <a:srgbClr val="E800E8"/>
      </a:folHlink>
    </a:clrScheme>
    <a:fontScheme name="Book">
      <a:majorFont>
        <a:latin typeface="Calibri"/>
        <a:ea typeface=""/>
        <a:cs typeface=""/>
        <a:font script="Jpan" typeface="ＭＳ Ｐゴシック"/>
        <a:font script="Hang" typeface="맑은 고딕"/>
        <a:font script="Hans" typeface="黑体"/>
        <a:font script="Hant" typeface="標楷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ＭＳ Ｐ明朝"/>
        <a:font script="Hang" typeface="HY견명조"/>
        <a:font script="Hans" typeface="方正舒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ook">
      <a:fillStyleLst>
        <a:solidFill>
          <a:schemeClr val="phClr">
            <a:tint val="100000"/>
            <a:shade val="100000"/>
            <a:hueMod val="100000"/>
            <a:satMod val="100000"/>
          </a:schemeClr>
        </a:solidFill>
        <a:gradFill rotWithShape="1">
          <a:gsLst>
            <a:gs pos="0">
              <a:schemeClr val="phClr">
                <a:tint val="30000"/>
                <a:shade val="100000"/>
                <a:hueMod val="100000"/>
                <a:satMod val="100000"/>
              </a:schemeClr>
            </a:gs>
            <a:gs pos="80000">
              <a:schemeClr val="phClr">
                <a:tint val="70000"/>
                <a:shade val="100000"/>
                <a:hueMod val="100000"/>
                <a:satMod val="100000"/>
              </a:schemeClr>
            </a:gs>
            <a:gs pos="100000">
              <a:schemeClr val="phClr">
                <a:tint val="100000"/>
                <a:shade val="100000"/>
                <a:hueMod val="100000"/>
                <a:satMod val="100000"/>
              </a:schemeClr>
            </a:gs>
          </a:gsLst>
          <a:lin ang="7200000" scaled="1"/>
        </a:gradFill>
        <a:gradFill rotWithShape="1">
          <a:gsLst>
            <a:gs pos="0">
              <a:schemeClr val="phClr">
                <a:tint val="80000"/>
                <a:shade val="100000"/>
                <a:hueMod val="100000"/>
                <a:satMod val="100000"/>
              </a:schemeClr>
            </a:gs>
            <a:gs pos="30000">
              <a:schemeClr val="phClr">
                <a:tint val="100000"/>
                <a:shade val="100000"/>
                <a:hueMod val="100000"/>
                <a:satMod val="100000"/>
              </a:schemeClr>
            </a:gs>
            <a:gs pos="100000">
              <a:schemeClr val="phClr">
                <a:tint val="100000"/>
                <a:shade val="50000"/>
                <a:hueMod val="100000"/>
                <a:satMod val="100000"/>
              </a:schemeClr>
            </a:gs>
          </a:gsLst>
          <a:lin ang="18000000" scaled="1"/>
        </a:gradFill>
      </a:fillStyleLst>
      <a:lnStyleLst>
        <a:ln w="12700"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a:rot lat="0" lon="0" rev="0"/>
            </a:camera>
            <a:lightRig rig="morning" dir="bl"/>
          </a:scene3d>
          <a:sp3d extrusionH="222250" contourW="25400" prstMaterial="matte">
            <a:bevelT w="38100" h="38100" prst="softRound"/>
            <a:bevelB/>
            <a:extrusionClr>
              <a:srgbClr val="FF0000"/>
            </a:extrusionClr>
            <a:contourClr>
              <a:schemeClr val="accent3">
                <a:tint val="100000"/>
                <a:shade val="100000"/>
                <a:hueMod val="100000"/>
                <a:satMod val="100000"/>
              </a:schemeClr>
            </a:contourClr>
          </a:sp3d>
        </a:effectStyle>
        <a:effectStyle>
          <a:effectLst>
            <a:glow>
              <a:schemeClr val="phClr">
                <a:tint val="100000"/>
                <a:shade val="100000"/>
                <a:hueMod val="100000"/>
                <a:satMod val="100000"/>
              </a:schemeClr>
            </a:glow>
          </a:effectLst>
          <a:scene3d>
            <a:camera prst="orthographicFront" fov="0">
              <a:rot lat="0" lon="0" rev="0"/>
            </a:camera>
            <a:lightRig rig="soft" dir="bl">
              <a:rot lat="0" lon="0" rev="0"/>
            </a:lightRig>
          </a:scene3d>
          <a:sp3d prstMaterial="plastic">
            <a:bevelT w="38100" h="3810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phClr">
                <a:tint val="100000"/>
                <a:shade val="60000"/>
                <a:hueMod val="100000"/>
                <a:satMod val="100000"/>
              </a:schemeClr>
            </a:gs>
            <a:gs pos="80000">
              <a:schemeClr val="phClr">
                <a:tint val="90000"/>
                <a:shade val="100000"/>
                <a:hueMod val="100000"/>
                <a:satMod val="100000"/>
              </a:schemeClr>
            </a:gs>
            <a:gs pos="100000">
              <a:schemeClr val="phClr">
                <a:tint val="80000"/>
                <a:shade val="100000"/>
                <a:hueMod val="100000"/>
                <a:satMod val="100000"/>
              </a:schemeClr>
            </a:gs>
          </a:gsLst>
          <a:lin ang="18000000" scaled="1"/>
        </a:gradFill>
        <a:blipFill>
          <a:blip xmlns:r="http://schemas.openxmlformats.org/officeDocument/2006/relationships" r:embed="rId1">
            <a:duotone>
              <a:schemeClr val="phClr">
                <a:tint val="100000"/>
                <a:shade val="50000"/>
                <a:hueMod val="100000"/>
                <a:satMod val="100000"/>
              </a:schemeClr>
              <a:schemeClr val="phClr">
                <a:tint val="95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Book</Template>
  <TotalTime>484</TotalTime>
  <Words>444</Words>
  <Application>Microsoft Office PowerPoint</Application>
  <PresentationFormat>On-screen Show (4:3)</PresentationFormat>
  <Paragraphs>47</Paragraphs>
  <Slides>12</Slides>
  <Notes>0</Notes>
  <HiddenSlides>0</HiddenSlides>
  <MMClips>2</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Book</vt:lpstr>
      <vt:lpstr>Center Point:  Professional Learning Communities</vt:lpstr>
      <vt:lpstr>Slide 2</vt:lpstr>
      <vt:lpstr>Challenging PLC’s to a Higher Level</vt:lpstr>
      <vt:lpstr>Ensuring Time is Maximized</vt:lpstr>
      <vt:lpstr>Time</vt:lpstr>
      <vt:lpstr>Leadership Capacity </vt:lpstr>
      <vt:lpstr>Learning vs. Teaching </vt:lpstr>
      <vt:lpstr>Remediation and Enrichment</vt:lpstr>
      <vt:lpstr>Slide 9</vt:lpstr>
      <vt:lpstr>Taking It to Scale</vt:lpstr>
      <vt:lpstr>Collaborative Relationships</vt:lpstr>
      <vt:lpstr>Have a TREMENDOUS Conference and Summer!!</vt:lpstr>
    </vt:vector>
  </TitlesOfParts>
  <Company>RSD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sheri.shirley</dc:creator>
  <cp:lastModifiedBy>Lisa Huff</cp:lastModifiedBy>
  <cp:revision>42</cp:revision>
  <dcterms:created xsi:type="dcterms:W3CDTF">2011-06-15T22:10:26Z</dcterms:created>
  <dcterms:modified xsi:type="dcterms:W3CDTF">2011-06-19T19:24:09Z</dcterms:modified>
</cp:coreProperties>
</file>